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9" r:id="rId6"/>
    <p:sldId id="256" r:id="rId7"/>
    <p:sldId id="257" r:id="rId8"/>
    <p:sldId id="258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6824B-9DAD-4116-B2C1-DC68C7543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825F75-FCEE-4959-8023-CE4104168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02DE2E-3E65-4F4E-AA6A-1367AE43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066F4A-AA8C-48CD-BF02-FF6B25A6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B2BA8A-2A26-4A24-835B-83CC5CA7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24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BE7DB-64CB-4DFC-9BFD-A25AA0B0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2932D2-1306-4EB2-A7A6-15F2FD3D1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1BB2C1-B3D7-4256-A7CF-C2C41AD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00AF75-165D-4B76-9E44-E04896C8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ED2E27-0496-4BCC-AE6C-374F5765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57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B4B9990-4768-42F1-AE3F-D99FB1AD5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B1B55C-A75C-46CD-AA4F-44F2343B1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7AA285-E7E5-4E01-9C8B-03CD669B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4A8819-7437-407E-BE9B-A7195AD7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819B24-66DD-4AC5-8014-2ED2A052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CEC82-5C17-4028-9100-55F746EB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D65B7-B723-4299-9A7B-B98E33FB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5C576D-95B0-4A99-B3E8-426B5C64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05EFFA-1D3F-4F30-B787-A6D848CE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8BDC51-8CFD-49FB-B63F-F56D8AC5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84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F6CED-0CDD-4AE0-856D-CC631890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1DF176-A021-45DB-BFD3-41BBB77E9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257EAC-98E7-4760-AF44-A7628E6C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6E9EEE-53B9-492A-BDA3-FA658B1D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BD1847-6A08-4576-BD22-B86129F6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32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791961-4749-40CC-B42D-CF330AF9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CF8D3B-0DE9-4C1B-991C-0365B278C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C190B6-2223-4D8C-8047-108CDC42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0B3E7B-1779-47B4-AF65-43F045DF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B02DA2-3D10-48FC-A2BD-CD08E2B4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1725CB-2DEA-4D39-A1BC-24051785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46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5C303-37AA-421A-B8D1-6661310A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C86E69-621B-4557-9FF1-C2BD7E1E5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F0AD6F-37C5-434D-9A80-1E3244AC1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0C9A5D-65A4-4D53-9F55-6E96DA380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36C984-7ACA-4FBE-BD29-C7AD17743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4F4D7-4CA8-43D3-A204-B10C01A0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32B45C9-87F7-4A99-93C2-2A8AF6E3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D70C6A4-F5A3-40E0-A2FA-B75A3D85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61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6693B3-7C4F-4F34-8CAF-BE326275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C957B4-D045-4E02-BA7B-F736C941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838CC9-313C-431F-9A83-5294513B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F7083A-E940-46F4-8DB9-30E5F733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99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FADBCC-9B8B-4680-9658-4E482ACC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09F7C1-B4B1-4161-81B1-12037F4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F74ABE-D391-436F-AF93-B6014542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15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96056D-E33A-4E22-8E34-9F9868B5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D682D2-3A65-44B0-9C81-17DF6819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1B84BF-82B7-4095-B687-991CDA0C9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F1F144-A5FD-459D-9CD7-6792D331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D49899-2831-419D-BA54-0F196DF3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BF1A5D-34C3-46A7-B791-F996EF1E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15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5AE3C-C950-469E-9B75-2C9BC709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5DEB1BA-CAE4-4AE4-B718-AD9715BF8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B0278D-87A7-4241-8412-BCC7072CE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03F762-DB90-4173-AA2E-74E1792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42B51C-3FE2-41DD-B15A-979D9241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C28E48-C2E5-4377-85CD-61B90018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42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B41117-DF10-43E7-93F9-BD597F19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29F54-1A7D-4069-8A5E-E4A9226DE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661A1A-7265-45AB-B19F-274799C3D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EDCB-4050-40AF-8687-24AB2FCB9C42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C08704-3543-405B-B827-684F4201A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A795C6-330B-4073-87A3-295211907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53D8-6FB8-4623-91E7-A239D0AC8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58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DA94FA3-B6BB-4EC9-8BAC-CAC36FBC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6" y="512659"/>
            <a:ext cx="10366807" cy="58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205B961-AB82-474E-B160-3AB31B089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 b="619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FFED85-AE64-4BE5-A5EB-7B129ED3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 fontScale="90000"/>
          </a:bodyPr>
          <a:lstStyle/>
          <a:p>
            <a:pPr algn="l"/>
            <a:endParaRPr lang="fi-FI" sz="1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DD6A5D-6FCB-4771-AF84-143143A45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fi-FI" sz="180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639CBAD-AA69-4AE8-8495-F5376C863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4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16596D7-8B43-4707-B8EC-82618A970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3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8E21A3A-3F12-445A-895A-0D609806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1" y="457200"/>
            <a:ext cx="105893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35E003A-AC89-45E6-938D-D52921DB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b="5945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2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A77E56480B3849BA34CC205CC31374" ma:contentTypeVersion="13" ma:contentTypeDescription="Luo uusi asiakirja." ma:contentTypeScope="" ma:versionID="b5df55920694875f398dbce530fc809e">
  <xsd:schema xmlns:xsd="http://www.w3.org/2001/XMLSchema" xmlns:xs="http://www.w3.org/2001/XMLSchema" xmlns:p="http://schemas.microsoft.com/office/2006/metadata/properties" xmlns:ns3="cc057f33-eb26-418e-a029-8660a560a04a" xmlns:ns4="522ff85c-3aa9-460b-91c8-6b4c7cb9e30f" targetNamespace="http://schemas.microsoft.com/office/2006/metadata/properties" ma:root="true" ma:fieldsID="acbc9ccbb898684c9fa1572ad7216914" ns3:_="" ns4:_="">
    <xsd:import namespace="cc057f33-eb26-418e-a029-8660a560a04a"/>
    <xsd:import namespace="522ff85c-3aa9-460b-91c8-6b4c7cb9e3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57f33-eb26-418e-a029-8660a560a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ff85c-3aa9-460b-91c8-6b4c7cb9e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B58BBD-FE3A-4512-AF45-A3801D0C9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57f33-eb26-418e-a029-8660a560a04a"/>
    <ds:schemaRef ds:uri="522ff85c-3aa9-460b-91c8-6b4c7cb9e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A2880E-845B-49F4-9541-DC132D39A1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2FB009-8A17-4CFD-ACC1-D6E73B051F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Laajakuva</PresentationFormat>
  <Paragraphs>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Rautanen Minna</dc:creator>
  <cp:lastModifiedBy>Rautanen Minna</cp:lastModifiedBy>
  <cp:revision>1</cp:revision>
  <dcterms:created xsi:type="dcterms:W3CDTF">2020-12-18T12:19:32Z</dcterms:created>
  <dcterms:modified xsi:type="dcterms:W3CDTF">2020-12-18T12:21:49Z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0x010100BCA77E56480B3849BA34CC205CC31374</vt:lpwstr>
  </property>
</Properties>
</file>